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C5B5-38CD-9640-A5B8-DA39DB08135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A2CA9-0852-8845-916F-D4B8FD53E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3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A2CA9-0852-8845-916F-D4B8FD53E1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8D12-B9A5-824F-A08C-BC1D89016173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2641-853A-6745-9646-CC45601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sgillespage.weebly.com/" TargetMode="External"/><Relationship Id="rId2" Type="http://schemas.openxmlformats.org/officeDocument/2006/relationships/hyperlink" Target="mailto:eemeyer18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ana.gilles@fayette.kyschools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Bryan Station Girls Lacrosse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2014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Remind 101- To: 606-257-0630 Text:@</a:t>
            </a:r>
            <a:r>
              <a:rPr lang="en-US" dirty="0" err="1" smtClean="0"/>
              <a:t>BSHSLac</a:t>
            </a:r>
            <a:endParaRPr lang="en-US" dirty="0" smtClean="0"/>
          </a:p>
          <a:p>
            <a:r>
              <a:rPr lang="en-US" dirty="0" smtClean="0"/>
              <a:t>Email</a:t>
            </a:r>
          </a:p>
          <a:p>
            <a:r>
              <a:rPr lang="en-US" dirty="0" err="1" smtClean="0"/>
              <a:t>Facebook</a:t>
            </a:r>
            <a:endParaRPr lang="en-US" dirty="0" smtClean="0"/>
          </a:p>
          <a:p>
            <a:r>
              <a:rPr lang="en-US" dirty="0" err="1" smtClean="0"/>
              <a:t>Whatsapp</a:t>
            </a:r>
            <a:endParaRPr lang="en-US" dirty="0" smtClean="0"/>
          </a:p>
          <a:p>
            <a:r>
              <a:rPr lang="en-US" dirty="0" smtClean="0"/>
              <a:t>Erin’s Email </a:t>
            </a:r>
            <a:r>
              <a:rPr lang="en-US" dirty="0" smtClean="0">
                <a:hlinkClick r:id="rId2"/>
              </a:rPr>
              <a:t>eemeyer18@hotmail.com</a:t>
            </a:r>
            <a:endParaRPr lang="en-US" dirty="0" smtClean="0"/>
          </a:p>
          <a:p>
            <a:r>
              <a:rPr lang="en-US" dirty="0" smtClean="0"/>
              <a:t>Erin Phone 314.914.1014</a:t>
            </a:r>
          </a:p>
          <a:p>
            <a:r>
              <a:rPr lang="en-US" dirty="0" smtClean="0"/>
              <a:t>Mrs. Gilles website </a:t>
            </a:r>
          </a:p>
          <a:p>
            <a:pPr lvl="1"/>
            <a:r>
              <a:rPr lang="en-US" dirty="0" smtClean="0">
                <a:hlinkClick r:id="rId3"/>
              </a:rPr>
              <a:t>www.mrsgillespage.weebly.com</a:t>
            </a:r>
            <a:endParaRPr lang="en-US" dirty="0" smtClean="0"/>
          </a:p>
          <a:p>
            <a:pPr lvl="1"/>
            <a:r>
              <a:rPr lang="en-US" smtClean="0">
                <a:hlinkClick r:id="rId4"/>
              </a:rPr>
              <a:t>Jeana.gilles@fayette.kyschools.us</a:t>
            </a:r>
            <a:r>
              <a:rPr lang="en-US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Experience</a:t>
            </a:r>
          </a:p>
          <a:p>
            <a:r>
              <a:rPr lang="en-US" dirty="0" smtClean="0"/>
              <a:t>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Lacrosse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Field</a:t>
            </a:r>
            <a:endParaRPr lang="en-US" dirty="0"/>
          </a:p>
        </p:txBody>
      </p:sp>
      <p:pic>
        <p:nvPicPr>
          <p:cNvPr id="4" name="Picture 3" descr="Lax-fiel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968322"/>
            <a:ext cx="5943600" cy="4297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Uniforms</a:t>
            </a:r>
            <a:endParaRPr lang="en-US" dirty="0"/>
          </a:p>
        </p:txBody>
      </p:sp>
      <p:pic>
        <p:nvPicPr>
          <p:cNvPr id="4" name="Content Placeholder 3" descr="unifor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143000"/>
            <a:ext cx="3810000" cy="3810000"/>
          </a:xfrm>
        </p:spPr>
      </p:pic>
      <p:sp>
        <p:nvSpPr>
          <p:cNvPr id="5" name="TextBox 4"/>
          <p:cNvSpPr txBox="1"/>
          <p:nvPr/>
        </p:nvSpPr>
        <p:spPr>
          <a:xfrm>
            <a:off x="4038600" y="1676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Package- $45.00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CAUTION:Sticks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2819400"/>
          </a:xfrm>
        </p:spPr>
        <p:txBody>
          <a:bodyPr/>
          <a:lstStyle/>
          <a:p>
            <a:r>
              <a:rPr lang="en-US" dirty="0" smtClean="0"/>
              <a:t>Cheap is not always the best!</a:t>
            </a:r>
          </a:p>
          <a:p>
            <a:r>
              <a:rPr lang="en-US" dirty="0" smtClean="0"/>
              <a:t>Offset heads are better!</a:t>
            </a:r>
          </a:p>
          <a:p>
            <a:r>
              <a:rPr lang="en-US" dirty="0" smtClean="0"/>
              <a:t>Flat, spatula style cause frustration!</a:t>
            </a:r>
          </a:p>
          <a:p>
            <a:r>
              <a:rPr lang="en-US" dirty="0" smtClean="0"/>
              <a:t>Bulky sticks cause injury, are heavy!</a:t>
            </a:r>
          </a:p>
        </p:txBody>
      </p:sp>
      <p:pic>
        <p:nvPicPr>
          <p:cNvPr id="4" name="Picture 3" descr="STX X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86200"/>
            <a:ext cx="2438400" cy="2438400"/>
          </a:xfrm>
          <a:prstGeom prst="rect">
            <a:avLst/>
          </a:prstGeom>
        </p:spPr>
      </p:pic>
      <p:pic>
        <p:nvPicPr>
          <p:cNvPr id="5" name="Picture 4" descr="crux10d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114800"/>
            <a:ext cx="3631531" cy="1471196"/>
          </a:xfrm>
          <a:prstGeom prst="rect">
            <a:avLst/>
          </a:prstGeom>
        </p:spPr>
      </p:pic>
      <p:pic>
        <p:nvPicPr>
          <p:cNvPr id="6" name="Picture 5" descr="woodi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176237" y="2356837"/>
            <a:ext cx="5878995" cy="2056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Equipment</a:t>
            </a:r>
            <a:r>
              <a:rPr lang="en-US" sz="1400" dirty="0"/>
              <a:t>:  Uniforms</a:t>
            </a:r>
            <a:r>
              <a:rPr lang="en-US" sz="1400" dirty="0" smtClean="0"/>
              <a:t>: </a:t>
            </a:r>
            <a:r>
              <a:rPr lang="en-US" sz="1400" dirty="0"/>
              <a:t>Girls (</a:t>
            </a:r>
            <a:r>
              <a:rPr lang="en-US" sz="1400" dirty="0" err="1"/>
              <a:t>x</a:t>
            </a:r>
            <a:r>
              <a:rPr lang="en-US" sz="1400" dirty="0"/>
              <a:t> 20)   </a:t>
            </a:r>
            <a:r>
              <a:rPr lang="en-US" sz="1400" dirty="0" smtClean="0"/>
              <a:t> 			 </a:t>
            </a:r>
            <a:r>
              <a:rPr lang="en-US" sz="1400" dirty="0"/>
              <a:t>$50 per  </a:t>
            </a:r>
            <a:r>
              <a:rPr lang="en-US" sz="1400" dirty="0" smtClean="0"/>
              <a:t> 				$1000</a:t>
            </a:r>
          </a:p>
          <a:p>
            <a:r>
              <a:rPr lang="en-US" sz="1400" dirty="0" smtClean="0"/>
              <a:t>Goalie </a:t>
            </a:r>
            <a:r>
              <a:rPr lang="en-US" sz="1400" dirty="0"/>
              <a:t>equipment package (1)   </a:t>
            </a:r>
            <a:r>
              <a:rPr lang="en-US" sz="1400" dirty="0" smtClean="0"/>
              <a:t> 				 </a:t>
            </a:r>
            <a:r>
              <a:rPr lang="en-US" sz="1400" dirty="0"/>
              <a:t>$225 per </a:t>
            </a:r>
            <a:r>
              <a:rPr lang="en-US" sz="1400" dirty="0" smtClean="0"/>
              <a:t> 				 </a:t>
            </a:r>
            <a:r>
              <a:rPr lang="en-US" sz="1400" dirty="0"/>
              <a:t>$</a:t>
            </a:r>
            <a:r>
              <a:rPr lang="en-US" sz="1400" dirty="0" smtClean="0"/>
              <a:t>225</a:t>
            </a:r>
          </a:p>
          <a:p>
            <a:r>
              <a:rPr lang="en-US" sz="1400" dirty="0" smtClean="0"/>
              <a:t>Other </a:t>
            </a:r>
            <a:r>
              <a:rPr lang="en-US" sz="1400" dirty="0"/>
              <a:t>(Balls, cones, paint, extra net) First aid (1 kit)   </a:t>
            </a:r>
            <a:r>
              <a:rPr lang="en-US" sz="1400" dirty="0" smtClean="0"/>
              <a:t> $</a:t>
            </a:r>
            <a:r>
              <a:rPr lang="en-US" sz="1400" dirty="0"/>
              <a:t>200 per </a:t>
            </a:r>
            <a:r>
              <a:rPr lang="en-US" sz="1400" dirty="0" smtClean="0"/>
              <a:t> 				 </a:t>
            </a:r>
            <a:r>
              <a:rPr lang="en-US" sz="1400" dirty="0"/>
              <a:t>$200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Officials</a:t>
            </a:r>
            <a:r>
              <a:rPr lang="en-US" sz="1400" dirty="0"/>
              <a:t>:  Games (4 home games)  </a:t>
            </a:r>
            <a:r>
              <a:rPr lang="en-US" sz="1400" dirty="0" smtClean="0"/>
              <a:t> 			 </a:t>
            </a:r>
            <a:r>
              <a:rPr lang="en-US" sz="1400" dirty="0"/>
              <a:t>$100 per home game</a:t>
            </a:r>
            <a:r>
              <a:rPr lang="en-US" sz="1400" dirty="0" smtClean="0"/>
              <a:t> 		 </a:t>
            </a:r>
            <a:r>
              <a:rPr lang="en-US" sz="1400" dirty="0"/>
              <a:t>$400  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Miscellaneous</a:t>
            </a:r>
            <a:r>
              <a:rPr lang="en-US" sz="1400" dirty="0"/>
              <a:t>:  Indoor Facility     </a:t>
            </a:r>
            <a:r>
              <a:rPr lang="en-US" sz="1400" dirty="0" smtClean="0"/>
              <a:t> 			 $</a:t>
            </a:r>
            <a:r>
              <a:rPr lang="en-US" sz="1400" dirty="0"/>
              <a:t>200  </a:t>
            </a:r>
            <a:r>
              <a:rPr lang="en-US" sz="1400" dirty="0" smtClean="0"/>
              <a:t> 				 $</a:t>
            </a:r>
            <a:r>
              <a:rPr lang="en-US" sz="1400" dirty="0"/>
              <a:t>200     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Coaches: </a:t>
            </a:r>
            <a:r>
              <a:rPr lang="en-US" sz="1400" dirty="0"/>
              <a:t>Head coach (will change</a:t>
            </a:r>
            <a:r>
              <a:rPr lang="en-US" sz="1400" dirty="0" smtClean="0"/>
              <a:t> depending on $)   $</a:t>
            </a:r>
            <a:r>
              <a:rPr lang="en-US" sz="1400" dirty="0"/>
              <a:t>3000 </a:t>
            </a:r>
            <a:r>
              <a:rPr lang="en-US" sz="1400" dirty="0" smtClean="0"/>
              <a:t> 				 </a:t>
            </a:r>
            <a:r>
              <a:rPr lang="en-US" sz="1400" dirty="0"/>
              <a:t>$</a:t>
            </a:r>
            <a:r>
              <a:rPr lang="en-US" sz="1400" dirty="0" smtClean="0"/>
              <a:t>3000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					TOTAL					$5025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If there are 20 girls playing = $ 251</a:t>
            </a:r>
          </a:p>
          <a:p>
            <a:pPr>
              <a:buNone/>
            </a:pPr>
            <a:r>
              <a:rPr lang="en-US" sz="1400" dirty="0" smtClean="0"/>
              <a:t>If there are 15 girls playing = $ 335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-Scholarships</a:t>
            </a:r>
          </a:p>
          <a:p>
            <a:pPr>
              <a:buNone/>
            </a:pPr>
            <a:r>
              <a:rPr lang="en-US" sz="1400" dirty="0" smtClean="0"/>
              <a:t>-Fundraising</a:t>
            </a:r>
          </a:p>
          <a:p>
            <a:pPr>
              <a:buNone/>
            </a:pPr>
            <a:r>
              <a:rPr lang="en-US" sz="1400" dirty="0" smtClean="0"/>
              <a:t>-Payment Plans</a:t>
            </a:r>
          </a:p>
          <a:p>
            <a:pPr>
              <a:buNone/>
            </a:pPr>
            <a:r>
              <a:rPr lang="en-US" sz="1400" dirty="0" smtClean="0"/>
              <a:t>-Future Years to come</a:t>
            </a:r>
            <a:r>
              <a:rPr lang="en-US" sz="600" dirty="0" smtClean="0"/>
              <a:t> 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Discount Meal Cards (Boys team does this)</a:t>
            </a:r>
          </a:p>
          <a:p>
            <a:r>
              <a:rPr lang="en-US" dirty="0" smtClean="0"/>
              <a:t>Chocolate Bars (School does this)</a:t>
            </a:r>
          </a:p>
          <a:p>
            <a:r>
              <a:rPr lang="en-US" dirty="0" smtClean="0"/>
              <a:t>Wreaths for Christmas (need to do quickly)</a:t>
            </a:r>
          </a:p>
          <a:p>
            <a:r>
              <a:rPr lang="en-US" dirty="0" smtClean="0"/>
              <a:t>Yard Sale (Spring time)</a:t>
            </a:r>
          </a:p>
          <a:p>
            <a:r>
              <a:rPr lang="en-US" dirty="0" smtClean="0"/>
              <a:t>Car Wash (Spring time)</a:t>
            </a:r>
          </a:p>
          <a:p>
            <a:r>
              <a:rPr lang="en-US" dirty="0" smtClean="0"/>
              <a:t>Rupp Arena (Concessions?)</a:t>
            </a:r>
          </a:p>
          <a:p>
            <a:r>
              <a:rPr lang="en-US" dirty="0" smtClean="0"/>
              <a:t>Lexington Legends (Concessions?)</a:t>
            </a:r>
          </a:p>
          <a:p>
            <a:r>
              <a:rPr lang="en-US" dirty="0" smtClean="0"/>
              <a:t>Sponsors (Banner advertising)</a:t>
            </a:r>
          </a:p>
          <a:p>
            <a:r>
              <a:rPr lang="en-US" dirty="0" smtClean="0"/>
              <a:t>Bumper Stickers</a:t>
            </a:r>
          </a:p>
          <a:p>
            <a:r>
              <a:rPr lang="en-US" dirty="0" smtClean="0"/>
              <a:t>Any other ideas?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Open Fields- Fall (2 times a week or more!)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Indoor – Winter (1 time a week depending on $)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Practice – Spring 5:30-7:30 (share with boys team) 5 days a week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First</a:t>
            </a:r>
          </a:p>
          <a:p>
            <a:r>
              <a:rPr lang="en-US" dirty="0" smtClean="0"/>
              <a:t>Attendance (practice and games)</a:t>
            </a:r>
          </a:p>
          <a:p>
            <a:r>
              <a:rPr lang="en-US" dirty="0" smtClean="0"/>
              <a:t>Excitement</a:t>
            </a:r>
          </a:p>
          <a:p>
            <a:r>
              <a:rPr lang="en-US" dirty="0" smtClean="0"/>
              <a:t>Effort</a:t>
            </a:r>
          </a:p>
          <a:p>
            <a:r>
              <a:rPr lang="en-US" dirty="0" smtClean="0"/>
              <a:t>Volunteers (Parents &amp; Students)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195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Bryan Station Girls Lacrosse</vt:lpstr>
      <vt:lpstr>Introduction </vt:lpstr>
      <vt:lpstr>Lacrosse Basics</vt:lpstr>
      <vt:lpstr>Uniforms</vt:lpstr>
      <vt:lpstr>CAUTION:Sticks</vt:lpstr>
      <vt:lpstr>Budget</vt:lpstr>
      <vt:lpstr>Fundraising</vt:lpstr>
      <vt:lpstr>Practice</vt:lpstr>
      <vt:lpstr>Expectations</vt:lpstr>
      <vt:lpstr>Communication </vt:lpstr>
    </vt:vector>
  </TitlesOfParts>
  <Company>Western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Bryan Station Girls Lacrosse</dc:title>
  <dc:creator>Alex Grabowski</dc:creator>
  <cp:lastModifiedBy>Jeana</cp:lastModifiedBy>
  <cp:revision>22</cp:revision>
  <cp:lastPrinted>2013-11-05T15:54:47Z</cp:lastPrinted>
  <dcterms:created xsi:type="dcterms:W3CDTF">2013-11-05T22:18:43Z</dcterms:created>
  <dcterms:modified xsi:type="dcterms:W3CDTF">2013-11-08T02:48:07Z</dcterms:modified>
</cp:coreProperties>
</file>